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2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5A761-A450-48DD-978F-A8CE21003841}" type="datetimeFigureOut">
              <a:rPr lang="en-US" smtClean="0"/>
              <a:t>7/4/2015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6DF4-F01A-4826-80B6-74477EA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541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5A761-A450-48DD-978F-A8CE21003841}" type="datetimeFigureOut">
              <a:rPr lang="en-US" smtClean="0"/>
              <a:t>7/4/2015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6DF4-F01A-4826-80B6-74477EA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638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5A761-A450-48DD-978F-A8CE21003841}" type="datetimeFigureOut">
              <a:rPr lang="en-US" smtClean="0"/>
              <a:t>7/4/2015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6DF4-F01A-4826-80B6-74477EA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486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5A761-A450-48DD-978F-A8CE21003841}" type="datetimeFigureOut">
              <a:rPr lang="en-US" smtClean="0"/>
              <a:t>7/4/2015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6DF4-F01A-4826-80B6-74477EA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741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5A761-A450-48DD-978F-A8CE21003841}" type="datetimeFigureOut">
              <a:rPr lang="en-US" smtClean="0"/>
              <a:t>7/4/2015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6DF4-F01A-4826-80B6-74477EA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370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5A761-A450-48DD-978F-A8CE21003841}" type="datetimeFigureOut">
              <a:rPr lang="en-US" smtClean="0"/>
              <a:t>7/4/2015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6DF4-F01A-4826-80B6-74477EA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379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5A761-A450-48DD-978F-A8CE21003841}" type="datetimeFigureOut">
              <a:rPr lang="en-US" smtClean="0"/>
              <a:t>7/4/2015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6DF4-F01A-4826-80B6-74477EA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160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5A761-A450-48DD-978F-A8CE21003841}" type="datetimeFigureOut">
              <a:rPr lang="en-US" smtClean="0"/>
              <a:t>7/4/2015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6DF4-F01A-4826-80B6-74477EA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693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5A761-A450-48DD-978F-A8CE21003841}" type="datetimeFigureOut">
              <a:rPr lang="en-US" smtClean="0"/>
              <a:t>7/4/2015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6DF4-F01A-4826-80B6-74477EA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064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5A761-A450-48DD-978F-A8CE21003841}" type="datetimeFigureOut">
              <a:rPr lang="en-US" smtClean="0"/>
              <a:t>7/4/2015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6DF4-F01A-4826-80B6-74477EA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789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5A761-A450-48DD-978F-A8CE21003841}" type="datetimeFigureOut">
              <a:rPr lang="en-US" smtClean="0"/>
              <a:t>7/4/2015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6DF4-F01A-4826-80B6-74477EA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02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5A761-A450-48DD-978F-A8CE21003841}" type="datetimeFigureOut">
              <a:rPr lang="en-US" smtClean="0"/>
              <a:t>7/4/2015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F6DF4-F01A-4826-80B6-74477EA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837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0"/>
          <p:cNvSpPr>
            <a:spLocks noChangeArrowheads="1"/>
          </p:cNvSpPr>
          <p:nvPr/>
        </p:nvSpPr>
        <p:spPr bwMode="auto">
          <a:xfrm>
            <a:off x="1219200" y="1981200"/>
            <a:ext cx="6400800" cy="2971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Rectangle 8"/>
          <p:cNvSpPr>
            <a:spLocks noChangeArrowheads="1"/>
          </p:cNvSpPr>
          <p:nvPr/>
        </p:nvSpPr>
        <p:spPr bwMode="auto">
          <a:xfrm>
            <a:off x="2362200" y="1219200"/>
            <a:ext cx="43434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2" name="Rectangle 9"/>
          <p:cNvSpPr>
            <a:spLocks noChangeArrowheads="1"/>
          </p:cNvSpPr>
          <p:nvPr/>
        </p:nvSpPr>
        <p:spPr bwMode="auto">
          <a:xfrm>
            <a:off x="2400300" y="4114800"/>
            <a:ext cx="43434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3657600" y="838200"/>
            <a:ext cx="1828800" cy="914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3657600" y="2286000"/>
            <a:ext cx="1828800" cy="914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5" name="Rectangle 6"/>
          <p:cNvSpPr>
            <a:spLocks noChangeArrowheads="1"/>
          </p:cNvSpPr>
          <p:nvPr/>
        </p:nvSpPr>
        <p:spPr bwMode="auto">
          <a:xfrm>
            <a:off x="3657600" y="3733800"/>
            <a:ext cx="1828800" cy="914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6" name="Rectangle 7"/>
          <p:cNvSpPr>
            <a:spLocks noChangeArrowheads="1"/>
          </p:cNvSpPr>
          <p:nvPr/>
        </p:nvSpPr>
        <p:spPr bwMode="auto">
          <a:xfrm>
            <a:off x="3657600" y="5181600"/>
            <a:ext cx="1828800" cy="914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7" name="Text Box 11"/>
          <p:cNvSpPr txBox="1">
            <a:spLocks noChangeArrowheads="1"/>
          </p:cNvSpPr>
          <p:nvPr/>
        </p:nvSpPr>
        <p:spPr bwMode="auto">
          <a:xfrm>
            <a:off x="3733800" y="1066800"/>
            <a:ext cx="167640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October 10</a:t>
            </a:r>
            <a:r>
              <a:rPr lang="en-US" sz="1000" baseline="30000" dirty="0" smtClean="0"/>
              <a:t>th</a:t>
            </a:r>
            <a:r>
              <a:rPr lang="en-US" sz="1000" dirty="0" smtClean="0"/>
              <a:t> </a:t>
            </a:r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9:00 </a:t>
            </a:r>
            <a:r>
              <a:rPr lang="en-US" sz="1000" dirty="0"/>
              <a:t>a</a:t>
            </a:r>
            <a:r>
              <a:rPr lang="en-US" sz="1000" dirty="0" smtClean="0"/>
              <a:t>m</a:t>
            </a:r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CBC Stadium</a:t>
            </a:r>
            <a:endParaRPr lang="en-US" sz="1000" dirty="0"/>
          </a:p>
        </p:txBody>
      </p:sp>
      <p:sp>
        <p:nvSpPr>
          <p:cNvPr id="2058" name="Text Box 12"/>
          <p:cNvSpPr txBox="1">
            <a:spLocks noChangeArrowheads="1"/>
          </p:cNvSpPr>
          <p:nvPr/>
        </p:nvSpPr>
        <p:spPr bwMode="auto">
          <a:xfrm>
            <a:off x="3718817" y="2435423"/>
            <a:ext cx="167640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October 10</a:t>
            </a:r>
            <a:r>
              <a:rPr lang="en-US" sz="1000" baseline="30000" dirty="0" smtClean="0"/>
              <a:t>th</a:t>
            </a:r>
            <a:r>
              <a:rPr lang="en-US" sz="1000" dirty="0" smtClean="0"/>
              <a:t> </a:t>
            </a:r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10:15 </a:t>
            </a:r>
            <a:r>
              <a:rPr lang="en-US" sz="1000" dirty="0"/>
              <a:t>a</a:t>
            </a:r>
            <a:r>
              <a:rPr lang="en-US" sz="1000" dirty="0" smtClean="0"/>
              <a:t>m</a:t>
            </a:r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/>
              <a:t>CBC Stadium</a:t>
            </a:r>
          </a:p>
        </p:txBody>
      </p:sp>
      <p:sp>
        <p:nvSpPr>
          <p:cNvPr id="2059" name="Text Box 13"/>
          <p:cNvSpPr txBox="1">
            <a:spLocks noChangeArrowheads="1"/>
          </p:cNvSpPr>
          <p:nvPr/>
        </p:nvSpPr>
        <p:spPr bwMode="auto">
          <a:xfrm>
            <a:off x="3733800" y="3883223"/>
            <a:ext cx="167640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October 10</a:t>
            </a:r>
            <a:r>
              <a:rPr lang="en-US" sz="1000" baseline="30000" dirty="0" smtClean="0"/>
              <a:t>th</a:t>
            </a:r>
            <a:r>
              <a:rPr lang="en-US" sz="1000" dirty="0" smtClean="0"/>
              <a:t> </a:t>
            </a:r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11:30 am</a:t>
            </a:r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/>
              <a:t>CBC Stadium</a:t>
            </a:r>
          </a:p>
        </p:txBody>
      </p:sp>
      <p:sp>
        <p:nvSpPr>
          <p:cNvPr id="2060" name="Text Box 14"/>
          <p:cNvSpPr txBox="1">
            <a:spLocks noChangeArrowheads="1"/>
          </p:cNvSpPr>
          <p:nvPr/>
        </p:nvSpPr>
        <p:spPr bwMode="auto">
          <a:xfrm>
            <a:off x="3733800" y="5339953"/>
            <a:ext cx="167640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October 10</a:t>
            </a:r>
            <a:r>
              <a:rPr lang="en-US" sz="1000" baseline="30000" dirty="0" smtClean="0"/>
              <a:t>th</a:t>
            </a:r>
            <a:r>
              <a:rPr lang="en-US" sz="1000" dirty="0" smtClean="0"/>
              <a:t> </a:t>
            </a:r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12:45 pm</a:t>
            </a:r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/>
              <a:t>CBC Stadium</a:t>
            </a:r>
          </a:p>
        </p:txBody>
      </p:sp>
      <p:sp>
        <p:nvSpPr>
          <p:cNvPr id="2061" name="Text Box 15"/>
          <p:cNvSpPr txBox="1">
            <a:spLocks noChangeArrowheads="1"/>
          </p:cNvSpPr>
          <p:nvPr/>
        </p:nvSpPr>
        <p:spPr bwMode="auto">
          <a:xfrm>
            <a:off x="2362200" y="4724400"/>
            <a:ext cx="167640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October 13</a:t>
            </a:r>
            <a:r>
              <a:rPr lang="en-US" sz="1000" baseline="30000" dirty="0" smtClean="0"/>
              <a:t>th</a:t>
            </a:r>
            <a:r>
              <a:rPr lang="en-US" sz="1000" dirty="0" smtClean="0"/>
              <a:t> 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/>
              <a:t>3</a:t>
            </a:r>
            <a:r>
              <a:rPr lang="en-US" sz="1000" dirty="0" smtClean="0"/>
              <a:t>:30 </a:t>
            </a:r>
            <a:r>
              <a:rPr lang="en-US" sz="1000" dirty="0"/>
              <a:t>pm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/>
              <a:t>CBC Stadium</a:t>
            </a:r>
          </a:p>
        </p:txBody>
      </p:sp>
      <p:sp>
        <p:nvSpPr>
          <p:cNvPr id="2062" name="Text Box 16"/>
          <p:cNvSpPr txBox="1">
            <a:spLocks noChangeArrowheads="1"/>
          </p:cNvSpPr>
          <p:nvPr/>
        </p:nvSpPr>
        <p:spPr bwMode="auto">
          <a:xfrm>
            <a:off x="5029200" y="4724400"/>
            <a:ext cx="1676400" cy="815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October 12</a:t>
            </a:r>
            <a:r>
              <a:rPr lang="en-US" sz="1000" baseline="30000" dirty="0" smtClean="0"/>
              <a:t>th</a:t>
            </a:r>
            <a:r>
              <a:rPr lang="en-US" sz="1000" dirty="0" smtClean="0"/>
              <a:t> </a:t>
            </a:r>
          </a:p>
          <a:p>
            <a:pPr algn="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/>
              <a:t>4:45 pm</a:t>
            </a:r>
          </a:p>
          <a:p>
            <a:pPr algn="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/>
              <a:t>CBC Stadium</a:t>
            </a:r>
          </a:p>
          <a:p>
            <a:pPr algn="just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.</a:t>
            </a:r>
            <a:endParaRPr lang="en-US" sz="1000" dirty="0"/>
          </a:p>
        </p:txBody>
      </p:sp>
      <p:sp>
        <p:nvSpPr>
          <p:cNvPr id="2063" name="Text Box 17"/>
          <p:cNvSpPr txBox="1">
            <a:spLocks noChangeArrowheads="1"/>
          </p:cNvSpPr>
          <p:nvPr/>
        </p:nvSpPr>
        <p:spPr bwMode="auto">
          <a:xfrm>
            <a:off x="2362200" y="1752600"/>
            <a:ext cx="167640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October 12</a:t>
            </a:r>
            <a:r>
              <a:rPr lang="en-US" sz="1000" baseline="30000" dirty="0" smtClean="0"/>
              <a:t>th</a:t>
            </a:r>
            <a:r>
              <a:rPr lang="en-US" sz="1000" dirty="0" smtClean="0"/>
              <a:t> 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/>
              <a:t>3:30 pm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b="1" i="1" dirty="0" smtClean="0"/>
              <a:t>Cadet </a:t>
            </a:r>
            <a:r>
              <a:rPr lang="en-US" sz="1000" b="1" i="1" dirty="0"/>
              <a:t>Park </a:t>
            </a:r>
          </a:p>
        </p:txBody>
      </p:sp>
      <p:sp>
        <p:nvSpPr>
          <p:cNvPr id="2064" name="Text Box 18"/>
          <p:cNvSpPr txBox="1">
            <a:spLocks noChangeArrowheads="1"/>
          </p:cNvSpPr>
          <p:nvPr/>
        </p:nvSpPr>
        <p:spPr bwMode="auto">
          <a:xfrm>
            <a:off x="5029200" y="1752600"/>
            <a:ext cx="167640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October 12</a:t>
            </a:r>
            <a:r>
              <a:rPr lang="en-US" sz="1000" baseline="30000" dirty="0" smtClean="0"/>
              <a:t>th</a:t>
            </a:r>
            <a:r>
              <a:rPr lang="en-US" sz="1000" dirty="0" smtClean="0"/>
              <a:t> </a:t>
            </a:r>
          </a:p>
          <a:p>
            <a:pPr algn="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3:30 pm</a:t>
            </a:r>
          </a:p>
          <a:p>
            <a:pPr algn="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/>
              <a:t>CBC Stadium</a:t>
            </a:r>
          </a:p>
        </p:txBody>
      </p:sp>
      <p:sp>
        <p:nvSpPr>
          <p:cNvPr id="2065" name="Text Box 19"/>
          <p:cNvSpPr txBox="1">
            <a:spLocks noChangeArrowheads="1"/>
          </p:cNvSpPr>
          <p:nvPr/>
        </p:nvSpPr>
        <p:spPr bwMode="auto">
          <a:xfrm>
            <a:off x="1219200" y="3222625"/>
            <a:ext cx="167640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/>
              <a:t>October </a:t>
            </a:r>
            <a:r>
              <a:rPr lang="en-US" sz="1000" dirty="0" smtClean="0"/>
              <a:t>15</a:t>
            </a:r>
            <a:r>
              <a:rPr lang="en-US" sz="1000" baseline="30000" dirty="0" smtClean="0"/>
              <a:t>th</a:t>
            </a:r>
            <a:endParaRPr lang="en-US" sz="1000" dirty="0"/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4:45 </a:t>
            </a:r>
            <a:r>
              <a:rPr lang="en-US" sz="1000" dirty="0"/>
              <a:t>p</a:t>
            </a:r>
            <a:r>
              <a:rPr lang="en-US" sz="1000" dirty="0" smtClean="0"/>
              <a:t>m</a:t>
            </a:r>
            <a:endParaRPr lang="en-US" sz="1000" dirty="0"/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/>
              <a:t>CBC Stadium</a:t>
            </a:r>
          </a:p>
        </p:txBody>
      </p:sp>
      <p:sp>
        <p:nvSpPr>
          <p:cNvPr id="2066" name="Text Box 20"/>
          <p:cNvSpPr txBox="1">
            <a:spLocks noChangeArrowheads="1"/>
          </p:cNvSpPr>
          <p:nvPr/>
        </p:nvSpPr>
        <p:spPr bwMode="auto">
          <a:xfrm>
            <a:off x="5943600" y="3222625"/>
            <a:ext cx="167640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October 17</a:t>
            </a:r>
            <a:r>
              <a:rPr lang="en-US" sz="1000" baseline="30000" dirty="0" smtClean="0"/>
              <a:t>th</a:t>
            </a:r>
            <a:endParaRPr lang="en-US" sz="1000" dirty="0"/>
          </a:p>
          <a:p>
            <a:pPr algn="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9:00 </a:t>
            </a:r>
            <a:r>
              <a:rPr lang="en-US" sz="1000" dirty="0"/>
              <a:t>a</a:t>
            </a:r>
            <a:r>
              <a:rPr lang="en-US" sz="1000" dirty="0" smtClean="0"/>
              <a:t>m</a:t>
            </a:r>
          </a:p>
          <a:p>
            <a:pPr algn="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/>
              <a:t>CBC Stadium</a:t>
            </a:r>
          </a:p>
        </p:txBody>
      </p:sp>
      <p:sp>
        <p:nvSpPr>
          <p:cNvPr id="2067" name="Rectangle 23"/>
          <p:cNvSpPr>
            <a:spLocks noChangeArrowheads="1"/>
          </p:cNvSpPr>
          <p:nvPr/>
        </p:nvSpPr>
        <p:spPr bwMode="auto">
          <a:xfrm>
            <a:off x="6781800" y="6019800"/>
            <a:ext cx="1371600" cy="609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68" name="Text Box 24"/>
          <p:cNvSpPr txBox="1">
            <a:spLocks noChangeArrowheads="1"/>
          </p:cNvSpPr>
          <p:nvPr/>
        </p:nvSpPr>
        <p:spPr bwMode="auto">
          <a:xfrm>
            <a:off x="6858000" y="6096000"/>
            <a:ext cx="1219200" cy="510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800" dirty="0"/>
              <a:t>October </a:t>
            </a:r>
            <a:r>
              <a:rPr lang="en-US" sz="800" dirty="0" smtClean="0"/>
              <a:t>15</a:t>
            </a:r>
            <a:r>
              <a:rPr lang="en-US" sz="800" baseline="30000" dirty="0" smtClean="0"/>
              <a:t>th</a:t>
            </a:r>
            <a:endParaRPr lang="en-US" sz="800" dirty="0"/>
          </a:p>
          <a:p>
            <a:pPr algn="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800" dirty="0" smtClean="0"/>
              <a:t>3:30 pm</a:t>
            </a:r>
            <a:endParaRPr lang="en-US" sz="800" dirty="0"/>
          </a:p>
          <a:p>
            <a:pPr algn="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800" dirty="0"/>
              <a:t>CBC Stadium</a:t>
            </a:r>
          </a:p>
        </p:txBody>
      </p:sp>
      <p:sp>
        <p:nvSpPr>
          <p:cNvPr id="2069" name="Rectangle 25"/>
          <p:cNvSpPr>
            <a:spLocks noChangeArrowheads="1"/>
          </p:cNvSpPr>
          <p:nvPr/>
        </p:nvSpPr>
        <p:spPr bwMode="auto">
          <a:xfrm>
            <a:off x="1143000" y="5867400"/>
            <a:ext cx="1219200" cy="609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70" name="Text Box 26"/>
          <p:cNvSpPr txBox="1">
            <a:spLocks noChangeArrowheads="1"/>
          </p:cNvSpPr>
          <p:nvPr/>
        </p:nvSpPr>
        <p:spPr bwMode="auto">
          <a:xfrm>
            <a:off x="1066800" y="5943600"/>
            <a:ext cx="1371600" cy="510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800" dirty="0"/>
              <a:t>October </a:t>
            </a:r>
            <a:r>
              <a:rPr lang="en-US" sz="800" dirty="0" smtClean="0"/>
              <a:t>14</a:t>
            </a:r>
            <a:r>
              <a:rPr lang="en-US" sz="800" baseline="30000" dirty="0" smtClean="0"/>
              <a:t>th</a:t>
            </a:r>
            <a:endParaRPr lang="en-US" sz="800" dirty="0"/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800" dirty="0" smtClean="0"/>
              <a:t>3:30 </a:t>
            </a:r>
            <a:r>
              <a:rPr lang="en-US" sz="800" dirty="0"/>
              <a:t>p</a:t>
            </a:r>
            <a:r>
              <a:rPr lang="en-US" sz="800" dirty="0" smtClean="0"/>
              <a:t>m</a:t>
            </a:r>
            <a:endParaRPr lang="en-US" sz="800" dirty="0"/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800" dirty="0"/>
              <a:t>CBC Stadium</a:t>
            </a:r>
          </a:p>
        </p:txBody>
      </p:sp>
      <p:sp>
        <p:nvSpPr>
          <p:cNvPr id="2071" name="Line 27"/>
          <p:cNvSpPr>
            <a:spLocks noChangeShapeType="1"/>
          </p:cNvSpPr>
          <p:nvPr/>
        </p:nvSpPr>
        <p:spPr bwMode="auto">
          <a:xfrm flipH="1">
            <a:off x="304800" y="3429000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72" name="Line 28"/>
          <p:cNvSpPr>
            <a:spLocks noChangeShapeType="1"/>
          </p:cNvSpPr>
          <p:nvPr/>
        </p:nvSpPr>
        <p:spPr bwMode="auto">
          <a:xfrm flipH="1">
            <a:off x="7620000" y="3429000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73" name="Line 29"/>
          <p:cNvSpPr>
            <a:spLocks noChangeShapeType="1"/>
          </p:cNvSpPr>
          <p:nvPr/>
        </p:nvSpPr>
        <p:spPr bwMode="auto">
          <a:xfrm flipH="1">
            <a:off x="8153400" y="6324600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74" name="Line 30"/>
          <p:cNvSpPr>
            <a:spLocks noChangeShapeType="1"/>
          </p:cNvSpPr>
          <p:nvPr/>
        </p:nvSpPr>
        <p:spPr bwMode="auto">
          <a:xfrm flipH="1">
            <a:off x="228600" y="6172200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75" name="Text Box 32"/>
          <p:cNvSpPr txBox="1">
            <a:spLocks noChangeArrowheads="1"/>
          </p:cNvSpPr>
          <p:nvPr/>
        </p:nvSpPr>
        <p:spPr bwMode="auto">
          <a:xfrm>
            <a:off x="6096000" y="0"/>
            <a:ext cx="3048000" cy="897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b="1" dirty="0" smtClean="0">
                <a:latin typeface="Eras Bold ITC" pitchFamily="34" charset="0"/>
              </a:rPr>
              <a:t>2015</a:t>
            </a:r>
          </a:p>
          <a:p>
            <a:pPr algn="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b="1" dirty="0" smtClean="0">
                <a:latin typeface="Eras Bold ITC" pitchFamily="34" charset="0"/>
              </a:rPr>
              <a:t>Freshman Soccer Showcase Tournament</a:t>
            </a:r>
            <a:endParaRPr lang="en-US" b="1" dirty="0">
              <a:latin typeface="Eras Bold ITC" pitchFamily="34" charset="0"/>
            </a:endParaRPr>
          </a:p>
        </p:txBody>
      </p:sp>
      <p:sp>
        <p:nvSpPr>
          <p:cNvPr id="2076" name="Text Box 33"/>
          <p:cNvSpPr txBox="1">
            <a:spLocks noChangeArrowheads="1"/>
          </p:cNvSpPr>
          <p:nvPr/>
        </p:nvSpPr>
        <p:spPr bwMode="auto">
          <a:xfrm>
            <a:off x="3695700" y="533400"/>
            <a:ext cx="1752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latin typeface="Eras Bold ITC" pitchFamily="34" charset="0"/>
              </a:rPr>
              <a:t>CBC</a:t>
            </a:r>
          </a:p>
        </p:txBody>
      </p:sp>
      <p:sp>
        <p:nvSpPr>
          <p:cNvPr id="2077" name="Text Box 34"/>
          <p:cNvSpPr txBox="1">
            <a:spLocks noChangeArrowheads="1"/>
          </p:cNvSpPr>
          <p:nvPr/>
        </p:nvSpPr>
        <p:spPr bwMode="auto">
          <a:xfrm>
            <a:off x="3733800" y="1981200"/>
            <a:ext cx="1752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 err="1" smtClean="0">
                <a:latin typeface="Eras Bold ITC" pitchFamily="34" charset="0"/>
              </a:rPr>
              <a:t>DeSmet</a:t>
            </a:r>
            <a:endParaRPr lang="en-US" sz="1200" dirty="0">
              <a:latin typeface="Eras Bold ITC" pitchFamily="34" charset="0"/>
            </a:endParaRPr>
          </a:p>
        </p:txBody>
      </p:sp>
      <p:sp>
        <p:nvSpPr>
          <p:cNvPr id="2078" name="Text Box 35"/>
          <p:cNvSpPr txBox="1">
            <a:spLocks noChangeArrowheads="1"/>
          </p:cNvSpPr>
          <p:nvPr/>
        </p:nvSpPr>
        <p:spPr bwMode="auto">
          <a:xfrm>
            <a:off x="3657600" y="3429000"/>
            <a:ext cx="1752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 smtClean="0">
                <a:latin typeface="Eras Bold ITC" pitchFamily="34" charset="0"/>
              </a:rPr>
              <a:t>Chaminade</a:t>
            </a:r>
            <a:endParaRPr lang="en-US" sz="1200" dirty="0">
              <a:latin typeface="Eras Bold ITC" pitchFamily="34" charset="0"/>
            </a:endParaRPr>
          </a:p>
        </p:txBody>
      </p:sp>
      <p:sp>
        <p:nvSpPr>
          <p:cNvPr id="2079" name="Text Box 36"/>
          <p:cNvSpPr txBox="1">
            <a:spLocks noChangeArrowheads="1"/>
          </p:cNvSpPr>
          <p:nvPr/>
        </p:nvSpPr>
        <p:spPr bwMode="auto">
          <a:xfrm>
            <a:off x="3657600" y="4876800"/>
            <a:ext cx="1752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 smtClean="0">
                <a:latin typeface="Eras Bold ITC" pitchFamily="34" charset="0"/>
              </a:rPr>
              <a:t>SLUH</a:t>
            </a:r>
            <a:endParaRPr lang="en-US" sz="1200" dirty="0">
              <a:latin typeface="Eras Bold ITC" pitchFamily="34" charset="0"/>
            </a:endParaRPr>
          </a:p>
        </p:txBody>
      </p:sp>
      <p:sp>
        <p:nvSpPr>
          <p:cNvPr id="2080" name="Text Box 37"/>
          <p:cNvSpPr txBox="1">
            <a:spLocks noChangeArrowheads="1"/>
          </p:cNvSpPr>
          <p:nvPr/>
        </p:nvSpPr>
        <p:spPr bwMode="auto">
          <a:xfrm>
            <a:off x="3695700" y="4648200"/>
            <a:ext cx="1752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 smtClean="0">
                <a:latin typeface="Eras Bold ITC" pitchFamily="34" charset="0"/>
              </a:rPr>
              <a:t>Eureka</a:t>
            </a:r>
            <a:endParaRPr lang="en-US" sz="1200" dirty="0">
              <a:latin typeface="Eras Bold ITC" pitchFamily="34" charset="0"/>
            </a:endParaRPr>
          </a:p>
        </p:txBody>
      </p:sp>
      <p:sp>
        <p:nvSpPr>
          <p:cNvPr id="2081" name="Text Box 38"/>
          <p:cNvSpPr txBox="1">
            <a:spLocks noChangeArrowheads="1"/>
          </p:cNvSpPr>
          <p:nvPr/>
        </p:nvSpPr>
        <p:spPr bwMode="auto">
          <a:xfrm>
            <a:off x="3695700" y="6096000"/>
            <a:ext cx="17526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 smtClean="0">
                <a:latin typeface="Eras Bold ITC" pitchFamily="34" charset="0"/>
              </a:rPr>
              <a:t>St. Mary’s</a:t>
            </a:r>
            <a:endParaRPr lang="en-US" sz="1200" dirty="0">
              <a:latin typeface="Eras Bold ITC" pitchFamily="34" charset="0"/>
            </a:endParaRPr>
          </a:p>
        </p:txBody>
      </p:sp>
      <p:sp>
        <p:nvSpPr>
          <p:cNvPr id="2082" name="Text Box 39"/>
          <p:cNvSpPr txBox="1">
            <a:spLocks noChangeArrowheads="1"/>
          </p:cNvSpPr>
          <p:nvPr/>
        </p:nvSpPr>
        <p:spPr bwMode="auto">
          <a:xfrm>
            <a:off x="3695700" y="1706563"/>
            <a:ext cx="1752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 err="1" smtClean="0">
                <a:latin typeface="Eras Bold ITC" pitchFamily="34" charset="0"/>
              </a:rPr>
              <a:t>Vianney</a:t>
            </a:r>
            <a:endParaRPr lang="en-US" sz="1200" dirty="0">
              <a:latin typeface="Eras Bold ITC" pitchFamily="34" charset="0"/>
            </a:endParaRPr>
          </a:p>
        </p:txBody>
      </p:sp>
      <p:sp>
        <p:nvSpPr>
          <p:cNvPr id="2083" name="Text Box 40"/>
          <p:cNvSpPr txBox="1">
            <a:spLocks noChangeArrowheads="1"/>
          </p:cNvSpPr>
          <p:nvPr/>
        </p:nvSpPr>
        <p:spPr bwMode="auto">
          <a:xfrm>
            <a:off x="3695700" y="3154363"/>
            <a:ext cx="1752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 smtClean="0">
                <a:latin typeface="Eras Bold ITC" pitchFamily="34" charset="0"/>
              </a:rPr>
              <a:t>Edwardsville</a:t>
            </a:r>
            <a:endParaRPr lang="en-US" sz="1200" dirty="0">
              <a:latin typeface="Eras Bold ITC" pitchFamily="34" charset="0"/>
            </a:endParaRPr>
          </a:p>
        </p:txBody>
      </p:sp>
      <p:sp>
        <p:nvSpPr>
          <p:cNvPr id="2084" name="Text Box 78"/>
          <p:cNvSpPr txBox="1">
            <a:spLocks noChangeArrowheads="1"/>
          </p:cNvSpPr>
          <p:nvPr/>
        </p:nvSpPr>
        <p:spPr bwMode="auto">
          <a:xfrm>
            <a:off x="0" y="0"/>
            <a:ext cx="3048000" cy="895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b="1" dirty="0" smtClean="0">
                <a:latin typeface="Eras Bold ITC" pitchFamily="34" charset="0"/>
              </a:rPr>
              <a:t>2015</a:t>
            </a:r>
            <a:endParaRPr lang="en-US" b="1" dirty="0">
              <a:latin typeface="Eras Bold ITC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b="1" dirty="0" smtClean="0">
                <a:latin typeface="Eras Bold ITC" pitchFamily="34" charset="0"/>
              </a:rPr>
              <a:t>Freshman Soccer Showcase Tournament</a:t>
            </a:r>
            <a:endParaRPr lang="en-US" b="1" dirty="0">
              <a:latin typeface="Eras Bold ITC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167882" y="68511"/>
            <a:ext cx="8082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latin typeface="Algerian" pitchFamily="82" charset="0"/>
              </a:rPr>
              <a:t>TIER I</a:t>
            </a:r>
            <a:endParaRPr lang="en-US" b="1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15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0"/>
          <p:cNvSpPr>
            <a:spLocks noChangeArrowheads="1"/>
          </p:cNvSpPr>
          <p:nvPr/>
        </p:nvSpPr>
        <p:spPr bwMode="auto">
          <a:xfrm>
            <a:off x="1219200" y="1981200"/>
            <a:ext cx="6400800" cy="2971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Rectangle 8"/>
          <p:cNvSpPr>
            <a:spLocks noChangeArrowheads="1"/>
          </p:cNvSpPr>
          <p:nvPr/>
        </p:nvSpPr>
        <p:spPr bwMode="auto">
          <a:xfrm>
            <a:off x="2362200" y="1219200"/>
            <a:ext cx="43434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2" name="Rectangle 9"/>
          <p:cNvSpPr>
            <a:spLocks noChangeArrowheads="1"/>
          </p:cNvSpPr>
          <p:nvPr/>
        </p:nvSpPr>
        <p:spPr bwMode="auto">
          <a:xfrm>
            <a:off x="2400300" y="4114800"/>
            <a:ext cx="43434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3657600" y="838200"/>
            <a:ext cx="1828800" cy="914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3657600" y="2286000"/>
            <a:ext cx="1828800" cy="914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5" name="Rectangle 6"/>
          <p:cNvSpPr>
            <a:spLocks noChangeArrowheads="1"/>
          </p:cNvSpPr>
          <p:nvPr/>
        </p:nvSpPr>
        <p:spPr bwMode="auto">
          <a:xfrm>
            <a:off x="3657600" y="3733800"/>
            <a:ext cx="1828800" cy="914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6" name="Rectangle 7"/>
          <p:cNvSpPr>
            <a:spLocks noChangeArrowheads="1"/>
          </p:cNvSpPr>
          <p:nvPr/>
        </p:nvSpPr>
        <p:spPr bwMode="auto">
          <a:xfrm>
            <a:off x="3657600" y="5181600"/>
            <a:ext cx="1828800" cy="914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7" name="Text Box 11"/>
          <p:cNvSpPr txBox="1">
            <a:spLocks noChangeArrowheads="1"/>
          </p:cNvSpPr>
          <p:nvPr/>
        </p:nvSpPr>
        <p:spPr bwMode="auto">
          <a:xfrm>
            <a:off x="3733800" y="1066800"/>
            <a:ext cx="167640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October 10</a:t>
            </a:r>
            <a:r>
              <a:rPr lang="en-US" sz="1000" baseline="30000" dirty="0" smtClean="0"/>
              <a:t>th</a:t>
            </a:r>
            <a:r>
              <a:rPr lang="en-US" sz="1000" dirty="0" smtClean="0"/>
              <a:t> </a:t>
            </a:r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/>
              <a:t>9</a:t>
            </a:r>
            <a:r>
              <a:rPr lang="en-US" sz="1000" dirty="0" smtClean="0"/>
              <a:t>:00 </a:t>
            </a:r>
            <a:r>
              <a:rPr lang="en-US" sz="1000" dirty="0"/>
              <a:t>a</a:t>
            </a:r>
            <a:r>
              <a:rPr lang="en-US" sz="1000" dirty="0" smtClean="0"/>
              <a:t>m</a:t>
            </a:r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b="1" i="1" dirty="0"/>
              <a:t>Cadet Park</a:t>
            </a:r>
            <a:endParaRPr lang="en-US" sz="1000" dirty="0"/>
          </a:p>
        </p:txBody>
      </p:sp>
      <p:sp>
        <p:nvSpPr>
          <p:cNvPr id="2058" name="Text Box 12"/>
          <p:cNvSpPr txBox="1">
            <a:spLocks noChangeArrowheads="1"/>
          </p:cNvSpPr>
          <p:nvPr/>
        </p:nvSpPr>
        <p:spPr bwMode="auto">
          <a:xfrm>
            <a:off x="3733800" y="2590800"/>
            <a:ext cx="167640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October 10</a:t>
            </a:r>
            <a:r>
              <a:rPr lang="en-US" sz="1000" baseline="30000" dirty="0" smtClean="0"/>
              <a:t>th </a:t>
            </a:r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10:15 </a:t>
            </a:r>
            <a:r>
              <a:rPr lang="en-US" sz="1000" dirty="0"/>
              <a:t>a</a:t>
            </a:r>
            <a:r>
              <a:rPr lang="en-US" sz="1000" dirty="0" smtClean="0"/>
              <a:t>m</a:t>
            </a:r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b="1" i="1" dirty="0"/>
              <a:t>Cadet Park</a:t>
            </a:r>
            <a:endParaRPr lang="en-US" sz="1000" dirty="0"/>
          </a:p>
        </p:txBody>
      </p:sp>
      <p:sp>
        <p:nvSpPr>
          <p:cNvPr id="2059" name="Text Box 13"/>
          <p:cNvSpPr txBox="1">
            <a:spLocks noChangeArrowheads="1"/>
          </p:cNvSpPr>
          <p:nvPr/>
        </p:nvSpPr>
        <p:spPr bwMode="auto">
          <a:xfrm>
            <a:off x="3733800" y="3883223"/>
            <a:ext cx="167640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October 10</a:t>
            </a:r>
            <a:r>
              <a:rPr lang="en-US" sz="1000" baseline="30000" dirty="0" smtClean="0"/>
              <a:t>th</a:t>
            </a:r>
            <a:r>
              <a:rPr lang="en-US" sz="1000" dirty="0" smtClean="0"/>
              <a:t> </a:t>
            </a:r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11:30 </a:t>
            </a:r>
            <a:r>
              <a:rPr lang="en-US" sz="1000" dirty="0"/>
              <a:t>a</a:t>
            </a:r>
            <a:r>
              <a:rPr lang="en-US" sz="1000" dirty="0" smtClean="0"/>
              <a:t>m</a:t>
            </a:r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b="1" i="1" dirty="0"/>
              <a:t>Cadet Park</a:t>
            </a:r>
            <a:endParaRPr lang="en-US" sz="1000" dirty="0"/>
          </a:p>
        </p:txBody>
      </p:sp>
      <p:sp>
        <p:nvSpPr>
          <p:cNvPr id="2060" name="Text Box 14"/>
          <p:cNvSpPr txBox="1">
            <a:spLocks noChangeArrowheads="1"/>
          </p:cNvSpPr>
          <p:nvPr/>
        </p:nvSpPr>
        <p:spPr bwMode="auto">
          <a:xfrm>
            <a:off x="3743325" y="5328047"/>
            <a:ext cx="167640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October 10</a:t>
            </a:r>
            <a:r>
              <a:rPr lang="en-US" sz="1000" baseline="30000" dirty="0" smtClean="0"/>
              <a:t>th</a:t>
            </a:r>
            <a:r>
              <a:rPr lang="en-US" sz="1000" dirty="0" smtClean="0"/>
              <a:t> </a:t>
            </a:r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12:45 pm</a:t>
            </a:r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b="1" i="1" dirty="0"/>
              <a:t>Cadet Park</a:t>
            </a:r>
            <a:endParaRPr lang="en-US" sz="1000" dirty="0"/>
          </a:p>
        </p:txBody>
      </p:sp>
      <p:sp>
        <p:nvSpPr>
          <p:cNvPr id="2061" name="Text Box 15"/>
          <p:cNvSpPr txBox="1">
            <a:spLocks noChangeArrowheads="1"/>
          </p:cNvSpPr>
          <p:nvPr/>
        </p:nvSpPr>
        <p:spPr bwMode="auto">
          <a:xfrm>
            <a:off x="2362200" y="4724400"/>
            <a:ext cx="167640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October 14</a:t>
            </a:r>
            <a:r>
              <a:rPr lang="en-US" sz="1000" baseline="30000" dirty="0" smtClean="0"/>
              <a:t>th</a:t>
            </a:r>
            <a:r>
              <a:rPr lang="en-US" sz="1000" dirty="0" smtClean="0"/>
              <a:t> 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4:45 pm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/>
              <a:t>CBC Stadium</a:t>
            </a:r>
            <a:endParaRPr lang="en-US" sz="1000" dirty="0"/>
          </a:p>
        </p:txBody>
      </p:sp>
      <p:sp>
        <p:nvSpPr>
          <p:cNvPr id="2062" name="Text Box 16"/>
          <p:cNvSpPr txBox="1">
            <a:spLocks noChangeArrowheads="1"/>
          </p:cNvSpPr>
          <p:nvPr/>
        </p:nvSpPr>
        <p:spPr bwMode="auto">
          <a:xfrm>
            <a:off x="5029200" y="4724400"/>
            <a:ext cx="16764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October 13</a:t>
            </a:r>
            <a:r>
              <a:rPr lang="en-US" sz="1000" baseline="30000" dirty="0" smtClean="0"/>
              <a:t>th</a:t>
            </a:r>
            <a:r>
              <a:rPr lang="en-US" sz="1000" dirty="0" smtClean="0"/>
              <a:t> </a:t>
            </a:r>
          </a:p>
          <a:p>
            <a:pPr algn="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4:45 pm</a:t>
            </a:r>
          </a:p>
          <a:p>
            <a:pPr algn="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/>
              <a:t>CBC Stadium</a:t>
            </a:r>
          </a:p>
          <a:p>
            <a:pPr algn="r" eaLnBrk="1" hangingPunct="1">
              <a:lnSpc>
                <a:spcPct val="80000"/>
              </a:lnSpc>
              <a:spcBef>
                <a:spcPct val="50000"/>
              </a:spcBef>
            </a:pPr>
            <a:endParaRPr lang="en-US" sz="1000" dirty="0"/>
          </a:p>
          <a:p>
            <a:pPr algn="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.</a:t>
            </a:r>
            <a:endParaRPr lang="en-US" sz="1000" dirty="0"/>
          </a:p>
        </p:txBody>
      </p:sp>
      <p:sp>
        <p:nvSpPr>
          <p:cNvPr id="2063" name="Text Box 17"/>
          <p:cNvSpPr txBox="1">
            <a:spLocks noChangeArrowheads="1"/>
          </p:cNvSpPr>
          <p:nvPr/>
        </p:nvSpPr>
        <p:spPr bwMode="auto">
          <a:xfrm>
            <a:off x="2362200" y="1752600"/>
            <a:ext cx="167640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October 14</a:t>
            </a:r>
            <a:r>
              <a:rPr lang="en-US" sz="1000" baseline="30000" dirty="0" smtClean="0"/>
              <a:t>th</a:t>
            </a:r>
            <a:r>
              <a:rPr lang="en-US" sz="1000" dirty="0" smtClean="0"/>
              <a:t> 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/>
              <a:t>3</a:t>
            </a:r>
            <a:r>
              <a:rPr lang="en-US" sz="1000" dirty="0" smtClean="0"/>
              <a:t>:30 pm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b="1" i="1" dirty="0" smtClean="0"/>
              <a:t>Cadet Park </a:t>
            </a:r>
            <a:endParaRPr lang="en-US" sz="1000" b="1" i="1" dirty="0"/>
          </a:p>
        </p:txBody>
      </p:sp>
      <p:sp>
        <p:nvSpPr>
          <p:cNvPr id="2064" name="Text Box 18"/>
          <p:cNvSpPr txBox="1">
            <a:spLocks noChangeArrowheads="1"/>
          </p:cNvSpPr>
          <p:nvPr/>
        </p:nvSpPr>
        <p:spPr bwMode="auto">
          <a:xfrm>
            <a:off x="5029200" y="1752600"/>
            <a:ext cx="1676400" cy="815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October 13</a:t>
            </a:r>
            <a:r>
              <a:rPr lang="en-US" sz="1000" baseline="30000" dirty="0" smtClean="0"/>
              <a:t>th</a:t>
            </a:r>
            <a:r>
              <a:rPr lang="en-US" sz="1000" dirty="0" smtClean="0"/>
              <a:t> </a:t>
            </a:r>
          </a:p>
          <a:p>
            <a:pPr algn="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3:30 pm</a:t>
            </a:r>
          </a:p>
          <a:p>
            <a:pPr algn="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b="1" i="1" dirty="0"/>
              <a:t>Cadet </a:t>
            </a:r>
            <a:r>
              <a:rPr lang="en-US" sz="1000" b="1" i="1" dirty="0" smtClean="0"/>
              <a:t>Park</a:t>
            </a:r>
            <a:endParaRPr lang="en-US" sz="1000" dirty="0" smtClean="0"/>
          </a:p>
          <a:p>
            <a:pPr algn="r" eaLnBrk="1" hangingPunct="1">
              <a:lnSpc>
                <a:spcPct val="80000"/>
              </a:lnSpc>
              <a:spcBef>
                <a:spcPct val="50000"/>
              </a:spcBef>
            </a:pPr>
            <a:endParaRPr lang="en-US" sz="1000" dirty="0"/>
          </a:p>
        </p:txBody>
      </p:sp>
      <p:sp>
        <p:nvSpPr>
          <p:cNvPr id="2065" name="Text Box 19"/>
          <p:cNvSpPr txBox="1">
            <a:spLocks noChangeArrowheads="1"/>
          </p:cNvSpPr>
          <p:nvPr/>
        </p:nvSpPr>
        <p:spPr bwMode="auto">
          <a:xfrm>
            <a:off x="1219200" y="3222625"/>
            <a:ext cx="167640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/>
              <a:t>October </a:t>
            </a:r>
            <a:r>
              <a:rPr lang="en-US" sz="1000" dirty="0" smtClean="0"/>
              <a:t>15</a:t>
            </a:r>
            <a:r>
              <a:rPr lang="en-US" sz="1000" baseline="30000" dirty="0" smtClean="0"/>
              <a:t>th</a:t>
            </a:r>
            <a:endParaRPr lang="en-US" sz="1000" dirty="0"/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6:00 </a:t>
            </a:r>
            <a:r>
              <a:rPr lang="en-US" sz="1000" dirty="0"/>
              <a:t>p</a:t>
            </a:r>
            <a:r>
              <a:rPr lang="en-US" sz="1000" dirty="0" smtClean="0"/>
              <a:t>m</a:t>
            </a:r>
            <a:endParaRPr lang="en-US" sz="1000" dirty="0"/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CBC Stadium</a:t>
            </a:r>
            <a:endParaRPr lang="en-US" sz="1000" dirty="0"/>
          </a:p>
        </p:txBody>
      </p:sp>
      <p:sp>
        <p:nvSpPr>
          <p:cNvPr id="2066" name="Text Box 20"/>
          <p:cNvSpPr txBox="1">
            <a:spLocks noChangeArrowheads="1"/>
          </p:cNvSpPr>
          <p:nvPr/>
        </p:nvSpPr>
        <p:spPr bwMode="auto">
          <a:xfrm>
            <a:off x="5943600" y="3222625"/>
            <a:ext cx="167640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October 17</a:t>
            </a:r>
            <a:r>
              <a:rPr lang="en-US" sz="1000" baseline="30000" dirty="0" smtClean="0"/>
              <a:t>th</a:t>
            </a:r>
            <a:endParaRPr lang="en-US" sz="1000" dirty="0"/>
          </a:p>
          <a:p>
            <a:pPr algn="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9:00 </a:t>
            </a:r>
            <a:r>
              <a:rPr lang="en-US" sz="1000" dirty="0"/>
              <a:t>a</a:t>
            </a:r>
            <a:r>
              <a:rPr lang="en-US" sz="1000" dirty="0" smtClean="0"/>
              <a:t>m</a:t>
            </a:r>
          </a:p>
          <a:p>
            <a:pPr algn="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000" dirty="0" smtClean="0"/>
              <a:t>Missouri Baptist </a:t>
            </a:r>
            <a:r>
              <a:rPr lang="en-US" sz="1000" dirty="0"/>
              <a:t>Stadium</a:t>
            </a:r>
          </a:p>
        </p:txBody>
      </p:sp>
      <p:sp>
        <p:nvSpPr>
          <p:cNvPr id="2067" name="Rectangle 23"/>
          <p:cNvSpPr>
            <a:spLocks noChangeArrowheads="1"/>
          </p:cNvSpPr>
          <p:nvPr/>
        </p:nvSpPr>
        <p:spPr bwMode="auto">
          <a:xfrm>
            <a:off x="6781800" y="6019800"/>
            <a:ext cx="1371600" cy="609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68" name="Text Box 24"/>
          <p:cNvSpPr txBox="1">
            <a:spLocks noChangeArrowheads="1"/>
          </p:cNvSpPr>
          <p:nvPr/>
        </p:nvSpPr>
        <p:spPr bwMode="auto">
          <a:xfrm>
            <a:off x="6858000" y="6096000"/>
            <a:ext cx="1219200" cy="510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800" dirty="0"/>
              <a:t>October </a:t>
            </a:r>
            <a:r>
              <a:rPr lang="en-US" sz="800" dirty="0" smtClean="0"/>
              <a:t>17</a:t>
            </a:r>
            <a:r>
              <a:rPr lang="en-US" sz="800" baseline="30000" dirty="0" smtClean="0"/>
              <a:t>th</a:t>
            </a:r>
            <a:endParaRPr lang="en-US" sz="800" dirty="0" smtClean="0"/>
          </a:p>
          <a:p>
            <a:pPr algn="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800" dirty="0" smtClean="0"/>
              <a:t>10:00 </a:t>
            </a:r>
            <a:r>
              <a:rPr lang="en-US" sz="800" dirty="0"/>
              <a:t>a</a:t>
            </a:r>
            <a:r>
              <a:rPr lang="en-US" sz="800" dirty="0" smtClean="0"/>
              <a:t>m</a:t>
            </a:r>
            <a:endParaRPr lang="en-US" sz="800" dirty="0"/>
          </a:p>
          <a:p>
            <a:pPr algn="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800" b="1" i="1" dirty="0"/>
              <a:t>Cadet Park</a:t>
            </a:r>
            <a:endParaRPr lang="en-US" sz="800" dirty="0"/>
          </a:p>
        </p:txBody>
      </p:sp>
      <p:sp>
        <p:nvSpPr>
          <p:cNvPr id="2069" name="Rectangle 25"/>
          <p:cNvSpPr>
            <a:spLocks noChangeArrowheads="1"/>
          </p:cNvSpPr>
          <p:nvPr/>
        </p:nvSpPr>
        <p:spPr bwMode="auto">
          <a:xfrm>
            <a:off x="1143000" y="5867400"/>
            <a:ext cx="1219200" cy="609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70" name="Text Box 26"/>
          <p:cNvSpPr txBox="1">
            <a:spLocks noChangeArrowheads="1"/>
          </p:cNvSpPr>
          <p:nvPr/>
        </p:nvSpPr>
        <p:spPr bwMode="auto">
          <a:xfrm>
            <a:off x="1066800" y="5943600"/>
            <a:ext cx="1371600" cy="510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800" dirty="0"/>
              <a:t>October </a:t>
            </a:r>
            <a:r>
              <a:rPr lang="en-US" sz="800" dirty="0" smtClean="0"/>
              <a:t>15</a:t>
            </a:r>
            <a:r>
              <a:rPr lang="en-US" sz="800" baseline="30000" dirty="0" smtClean="0"/>
              <a:t>th</a:t>
            </a:r>
            <a:endParaRPr lang="en-US" sz="800" dirty="0"/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800" dirty="0" smtClean="0"/>
              <a:t>3:30 </a:t>
            </a:r>
            <a:r>
              <a:rPr lang="en-US" sz="800" dirty="0"/>
              <a:t>pm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800" b="1" i="1" dirty="0"/>
              <a:t>Cadet </a:t>
            </a:r>
            <a:r>
              <a:rPr lang="en-US" sz="800" b="1" i="1" dirty="0" smtClean="0"/>
              <a:t>Park</a:t>
            </a:r>
            <a:endParaRPr lang="en-US" sz="800" dirty="0"/>
          </a:p>
        </p:txBody>
      </p:sp>
      <p:sp>
        <p:nvSpPr>
          <p:cNvPr id="2071" name="Line 27"/>
          <p:cNvSpPr>
            <a:spLocks noChangeShapeType="1"/>
          </p:cNvSpPr>
          <p:nvPr/>
        </p:nvSpPr>
        <p:spPr bwMode="auto">
          <a:xfrm flipH="1">
            <a:off x="304800" y="3429000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72" name="Line 28"/>
          <p:cNvSpPr>
            <a:spLocks noChangeShapeType="1"/>
          </p:cNvSpPr>
          <p:nvPr/>
        </p:nvSpPr>
        <p:spPr bwMode="auto">
          <a:xfrm flipH="1">
            <a:off x="7620000" y="3429000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73" name="Line 29"/>
          <p:cNvSpPr>
            <a:spLocks noChangeShapeType="1"/>
          </p:cNvSpPr>
          <p:nvPr/>
        </p:nvSpPr>
        <p:spPr bwMode="auto">
          <a:xfrm flipH="1">
            <a:off x="8153400" y="6324600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74" name="Line 30"/>
          <p:cNvSpPr>
            <a:spLocks noChangeShapeType="1"/>
          </p:cNvSpPr>
          <p:nvPr/>
        </p:nvSpPr>
        <p:spPr bwMode="auto">
          <a:xfrm flipH="1">
            <a:off x="228600" y="6172200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75" name="Text Box 32"/>
          <p:cNvSpPr txBox="1">
            <a:spLocks noChangeArrowheads="1"/>
          </p:cNvSpPr>
          <p:nvPr/>
        </p:nvSpPr>
        <p:spPr bwMode="auto">
          <a:xfrm>
            <a:off x="6096000" y="0"/>
            <a:ext cx="3048000" cy="897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b="1" dirty="0" smtClean="0">
                <a:latin typeface="Eras Bold ITC" pitchFamily="34" charset="0"/>
              </a:rPr>
              <a:t>2015</a:t>
            </a:r>
          </a:p>
          <a:p>
            <a:pPr algn="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b="1" dirty="0" smtClean="0">
                <a:latin typeface="Eras Bold ITC" pitchFamily="34" charset="0"/>
              </a:rPr>
              <a:t>Freshman Soccer Showcase Tournament</a:t>
            </a:r>
            <a:endParaRPr lang="en-US" b="1" dirty="0">
              <a:latin typeface="Eras Bold ITC" pitchFamily="34" charset="0"/>
            </a:endParaRPr>
          </a:p>
        </p:txBody>
      </p:sp>
      <p:sp>
        <p:nvSpPr>
          <p:cNvPr id="2076" name="Text Box 33"/>
          <p:cNvSpPr txBox="1">
            <a:spLocks noChangeArrowheads="1"/>
          </p:cNvSpPr>
          <p:nvPr/>
        </p:nvSpPr>
        <p:spPr bwMode="auto">
          <a:xfrm>
            <a:off x="3670391" y="4674648"/>
            <a:ext cx="1752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latin typeface="Eras Bold ITC" pitchFamily="34" charset="0"/>
              </a:rPr>
              <a:t>CBC</a:t>
            </a:r>
          </a:p>
        </p:txBody>
      </p:sp>
      <p:sp>
        <p:nvSpPr>
          <p:cNvPr id="2077" name="Text Box 34"/>
          <p:cNvSpPr txBox="1">
            <a:spLocks noChangeArrowheads="1"/>
          </p:cNvSpPr>
          <p:nvPr/>
        </p:nvSpPr>
        <p:spPr bwMode="auto">
          <a:xfrm>
            <a:off x="3667125" y="1752600"/>
            <a:ext cx="1752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 smtClean="0">
                <a:latin typeface="Eras Bold ITC" pitchFamily="34" charset="0"/>
              </a:rPr>
              <a:t>St. </a:t>
            </a:r>
            <a:r>
              <a:rPr lang="en-US" sz="1200" smtClean="0">
                <a:latin typeface="Eras Bold ITC" pitchFamily="34" charset="0"/>
              </a:rPr>
              <a:t>Dominic</a:t>
            </a:r>
            <a:endParaRPr lang="en-US" sz="1200" dirty="0">
              <a:latin typeface="Eras Bold ITC" pitchFamily="34" charset="0"/>
            </a:endParaRPr>
          </a:p>
        </p:txBody>
      </p:sp>
      <p:sp>
        <p:nvSpPr>
          <p:cNvPr id="2078" name="Text Box 35"/>
          <p:cNvSpPr txBox="1">
            <a:spLocks noChangeArrowheads="1"/>
          </p:cNvSpPr>
          <p:nvPr/>
        </p:nvSpPr>
        <p:spPr bwMode="auto">
          <a:xfrm>
            <a:off x="3733800" y="565739"/>
            <a:ext cx="1752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 smtClean="0">
                <a:latin typeface="Eras Bold ITC" pitchFamily="34" charset="0"/>
              </a:rPr>
              <a:t>Belleville East</a:t>
            </a:r>
            <a:endParaRPr lang="en-US" sz="1200" dirty="0">
              <a:latin typeface="Eras Bold ITC" pitchFamily="34" charset="0"/>
            </a:endParaRPr>
          </a:p>
        </p:txBody>
      </p:sp>
      <p:sp>
        <p:nvSpPr>
          <p:cNvPr id="2079" name="Text Box 36"/>
          <p:cNvSpPr txBox="1">
            <a:spLocks noChangeArrowheads="1"/>
          </p:cNvSpPr>
          <p:nvPr/>
        </p:nvSpPr>
        <p:spPr bwMode="auto">
          <a:xfrm>
            <a:off x="3670391" y="3206353"/>
            <a:ext cx="1752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 smtClean="0">
                <a:latin typeface="Eras Bold ITC" pitchFamily="34" charset="0"/>
              </a:rPr>
              <a:t>DeSmet</a:t>
            </a:r>
            <a:endParaRPr lang="en-US" sz="1200" dirty="0">
              <a:latin typeface="Eras Bold ITC" pitchFamily="34" charset="0"/>
            </a:endParaRPr>
          </a:p>
        </p:txBody>
      </p:sp>
      <p:sp>
        <p:nvSpPr>
          <p:cNvPr id="2080" name="Text Box 37"/>
          <p:cNvSpPr txBox="1">
            <a:spLocks noChangeArrowheads="1"/>
          </p:cNvSpPr>
          <p:nvPr/>
        </p:nvSpPr>
        <p:spPr bwMode="auto">
          <a:xfrm>
            <a:off x="3743325" y="6096000"/>
            <a:ext cx="1752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 smtClean="0">
                <a:latin typeface="Eras Bold ITC" pitchFamily="34" charset="0"/>
              </a:rPr>
              <a:t>Kirkwood</a:t>
            </a:r>
            <a:endParaRPr lang="en-US" sz="1200" dirty="0">
              <a:latin typeface="Eras Bold ITC" pitchFamily="34" charset="0"/>
            </a:endParaRPr>
          </a:p>
        </p:txBody>
      </p:sp>
      <p:sp>
        <p:nvSpPr>
          <p:cNvPr id="2081" name="Text Box 38"/>
          <p:cNvSpPr txBox="1">
            <a:spLocks noChangeArrowheads="1"/>
          </p:cNvSpPr>
          <p:nvPr/>
        </p:nvSpPr>
        <p:spPr bwMode="auto">
          <a:xfrm>
            <a:off x="3670391" y="3464923"/>
            <a:ext cx="17526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 smtClean="0">
                <a:latin typeface="Eras Bold ITC" pitchFamily="34" charset="0"/>
              </a:rPr>
              <a:t>Hazelwood West</a:t>
            </a:r>
            <a:endParaRPr lang="en-US" sz="1200" dirty="0">
              <a:latin typeface="Eras Bold ITC" pitchFamily="34" charset="0"/>
            </a:endParaRPr>
          </a:p>
        </p:txBody>
      </p:sp>
      <p:sp>
        <p:nvSpPr>
          <p:cNvPr id="2082" name="Text Box 39"/>
          <p:cNvSpPr txBox="1">
            <a:spLocks noChangeArrowheads="1"/>
          </p:cNvSpPr>
          <p:nvPr/>
        </p:nvSpPr>
        <p:spPr bwMode="auto">
          <a:xfrm>
            <a:off x="3743325" y="4894971"/>
            <a:ext cx="1752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 smtClean="0">
                <a:latin typeface="Eras Bold ITC" pitchFamily="34" charset="0"/>
              </a:rPr>
              <a:t>Francis Howell</a:t>
            </a:r>
            <a:endParaRPr lang="en-US" sz="1200" dirty="0">
              <a:latin typeface="Eras Bold ITC" pitchFamily="34" charset="0"/>
            </a:endParaRPr>
          </a:p>
        </p:txBody>
      </p:sp>
      <p:sp>
        <p:nvSpPr>
          <p:cNvPr id="2083" name="Text Box 40"/>
          <p:cNvSpPr txBox="1">
            <a:spLocks noChangeArrowheads="1"/>
          </p:cNvSpPr>
          <p:nvPr/>
        </p:nvSpPr>
        <p:spPr bwMode="auto">
          <a:xfrm>
            <a:off x="3695700" y="2003329"/>
            <a:ext cx="1752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 smtClean="0">
                <a:latin typeface="Eras Bold ITC" pitchFamily="34" charset="0"/>
              </a:rPr>
              <a:t>Summit</a:t>
            </a:r>
            <a:endParaRPr lang="en-US" sz="1200" dirty="0">
              <a:latin typeface="Eras Bold ITC" pitchFamily="34" charset="0"/>
            </a:endParaRPr>
          </a:p>
        </p:txBody>
      </p:sp>
      <p:sp>
        <p:nvSpPr>
          <p:cNvPr id="2084" name="Text Box 78"/>
          <p:cNvSpPr txBox="1">
            <a:spLocks noChangeArrowheads="1"/>
          </p:cNvSpPr>
          <p:nvPr/>
        </p:nvSpPr>
        <p:spPr bwMode="auto">
          <a:xfrm>
            <a:off x="0" y="0"/>
            <a:ext cx="3048000" cy="895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b="1" dirty="0" smtClean="0">
                <a:latin typeface="Eras Bold ITC" pitchFamily="34" charset="0"/>
              </a:rPr>
              <a:t>2015</a:t>
            </a:r>
            <a:endParaRPr lang="en-US" b="1" dirty="0">
              <a:latin typeface="Eras Bold ITC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b="1" dirty="0" smtClean="0">
                <a:latin typeface="Eras Bold ITC" pitchFamily="34" charset="0"/>
              </a:rPr>
              <a:t>Freshman Soccer Showcase Tournament</a:t>
            </a:r>
            <a:endParaRPr lang="en-US" b="1" dirty="0">
              <a:latin typeface="Eras Bold ITC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57600" y="76200"/>
            <a:ext cx="1828800" cy="372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lgerian" pitchFamily="82" charset="0"/>
              </a:rPr>
              <a:t>TIER II</a:t>
            </a:r>
            <a:endParaRPr lang="en-US" b="1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79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2438</TotalTime>
  <Words>194</Words>
  <Application>Microsoft Office PowerPoint</Application>
  <PresentationFormat>On-screen Show (4:3)</PresentationFormat>
  <Paragraphs>101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Streb, Rocky</dc:creator>
  <cp:lastModifiedBy>Streb, Rocky</cp:lastModifiedBy>
  <cp:revision>21</cp:revision>
  <cp:lastPrinted>2015-06-18T14:30:58Z</cp:lastPrinted>
  <dcterms:created xsi:type="dcterms:W3CDTF">2014-09-24T18:29:46Z</dcterms:created>
  <dcterms:modified xsi:type="dcterms:W3CDTF">2015-07-04T15:31:43Z</dcterms:modified>
</cp:coreProperties>
</file>